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2" r:id="rId2"/>
    <p:sldId id="283" r:id="rId3"/>
    <p:sldId id="310" r:id="rId4"/>
    <p:sldId id="311" r:id="rId5"/>
    <p:sldId id="284" r:id="rId6"/>
    <p:sldId id="285" r:id="rId7"/>
    <p:sldId id="286" r:id="rId8"/>
    <p:sldId id="287" r:id="rId9"/>
    <p:sldId id="288" r:id="rId10"/>
    <p:sldId id="289" r:id="rId11"/>
    <p:sldId id="293" r:id="rId12"/>
    <p:sldId id="294" r:id="rId13"/>
    <p:sldId id="290" r:id="rId14"/>
    <p:sldId id="295" r:id="rId15"/>
    <p:sldId id="291" r:id="rId16"/>
    <p:sldId id="314" r:id="rId17"/>
    <p:sldId id="292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8" r:id="rId30"/>
    <p:sldId id="307" r:id="rId31"/>
    <p:sldId id="309" r:id="rId32"/>
    <p:sldId id="315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4643"/>
  </p:normalViewPr>
  <p:slideViewPr>
    <p:cSldViewPr snapToGrid="0">
      <p:cViewPr varScale="1">
        <p:scale>
          <a:sx n="115" d="100"/>
          <a:sy n="115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F76A-A04F-1741-83E3-2CAB9D227225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9135F-C861-6740-93DF-584540DB8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78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135F-C861-6740-93DF-584540DB8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96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935C2-78F2-8CE2-DE15-DF06576E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FAFCA5-BC9C-B131-30CA-CD0A1FF69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489BB-7237-138F-9544-99099D5D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6D46-DE3C-8224-3418-37A9600E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066ED-2285-98C9-DB36-19E2DAED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60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83A1C-92CA-00A2-7E2B-2C678F10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FA80F0-96F5-15C8-DFF5-0DDA0675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A3EF4-8C0F-D1C3-78F9-715FB87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6A4A1-AB7B-DD60-6EE4-1A2333B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B9E70-00C6-7A89-85B9-59408BB6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7064B3-B714-9020-DE01-4F43DFFFD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2F7689-21B5-11DC-5510-9C91932C3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767CC-E73E-2BC3-8AB9-37D027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DB351-2786-5644-88EF-3F5D0F43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76612-6CB1-F77A-5CC1-1E596C8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8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7191B-5CA0-983D-D5A1-711E6D91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35EEB-9486-5DF8-5485-AE40595F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2F0FC-5BEB-F4C9-FA98-78E9D4A5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D031-C70E-F5B6-A025-0C2310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EF60F-EEE7-1E45-FF17-0D6889F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0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D1C7-A5C1-C930-2914-38ADE99B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1F983-9BCD-0ED9-785A-77231657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43A3A-E91D-F59B-C1FC-C2C6E64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D7BCE-8B9D-4550-B07A-13B88ABD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486A3-4964-A4F0-18AF-24845A55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0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B9016-2298-71CC-33A8-E0C0ACA6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10517-033D-640F-655D-C1CD63D4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641769-5917-7DF3-85AF-A4C1AA85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42DEB4-2D53-5503-2A31-31DD7AD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DF5B1-6BDC-1875-8109-3B15C11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6855-325C-618C-6AB7-1FFE49C5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E191-290B-22AF-36E7-6D502A5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9AF56-12A9-1107-C0A8-33D9EF0E8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A4991-D9C0-83FE-F13F-57F62F587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C9CC8B-D93F-8925-DB1C-41439F261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1BB909-2974-F9AA-8343-0AB4436C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6D7841-C083-D1E6-37BD-121F0945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866B4-C0B0-0129-27B0-D230F19F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7E5015-F56F-9180-43F6-A96D137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C7C2C-3CB8-5198-E4A8-8333491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2D01F5-965A-8A43-C1E1-779672D5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A39F2A-39F1-BBE2-C2C8-DD743EB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A4344-C0C9-675F-3F4A-A47E3CFA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5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8ED92C-D5B9-E79A-9DA2-92A53AD1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747698-2BF0-9B8F-814D-967A650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90BFD3-9759-39BF-2B02-9D4426E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E8A-5E38-3E4B-295B-3039F30A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09E35-3452-F19A-BC77-8F27FD1E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6EA198-5EE8-10F7-45A7-84E5560C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138E6-1FF4-E99F-535B-B1D3618F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F3D94-9BE8-C822-3C00-CCCDF976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F9B42A-46E9-1943-30D5-3147F516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5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C3F26-9991-989F-F527-93B32C5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14B6C06-486D-CB46-82EF-1F0DC2E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0711C6-DFF8-B47B-8307-85A86879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4D1D5-9E02-F954-9B97-638A4C3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A3A3-A133-98E0-4258-6181E12C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B6D8C-2A2C-15CD-41A8-6CBF676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AA808D-B564-B014-5754-ED091B7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0DC7-4326-1521-5C73-C77A794D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E760B-6A70-C901-854A-AD2CF1D2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CDF9B-D398-4250-A5D8-5FB8CF89A66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39B9-C9F0-D311-F8F0-8B738CEB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8555-C97B-7FC8-B363-861D891F7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A24867-36F9-0F61-D7FA-5D7E34454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/>
              <a:t>Wrapper Scenario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AC74AD-386B-54E2-7A7C-96B10A166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Inkl. </a:t>
            </a:r>
            <a:r>
              <a:rPr lang="de-DE" dirty="0" err="1"/>
              <a:t>unmanaged</a:t>
            </a:r>
            <a:r>
              <a:rPr lang="de-DE" dirty="0"/>
              <a:t> Save</a:t>
            </a:r>
            <a:endParaRPr lang="de-D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0311BA-5C10-1F0A-7A0D-B872B9B2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DB </a:t>
            </a: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Tabellen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652068F-5180-BF93-859F-6CAD64A2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8978" y="640080"/>
            <a:ext cx="632525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A5C9C3-5D5D-67DD-6F1D-8E5EDBC9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/>
              <a:t>Erzeugen</a:t>
            </a:r>
            <a:r>
              <a:rPr lang="en-US" sz="6600" dirty="0"/>
              <a:t> der Views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003141F-5F44-11DA-E415-DB996B00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820" y="2642616"/>
            <a:ext cx="4062855" cy="36057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EA71DE-E55F-B219-637C-3CC12083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62931"/>
            <a:ext cx="5614416" cy="35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FEC7E7-2C3E-4701-5679-3487EAE8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/>
              <a:t>Zusammen</a:t>
            </a:r>
            <a:r>
              <a:rPr lang="en-US" sz="5400" dirty="0"/>
              <a:t>: Metadata Extension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F8512B-1599-BA5D-A651-EE12B302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52" y="2610545"/>
            <a:ext cx="2734030" cy="36092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DC61E2-46BA-4993-8213-F479BA5A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21" y="2610546"/>
            <a:ext cx="2607703" cy="36092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E30BCB-78A7-40E1-0AF5-9DA47BE25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314" y="2610546"/>
            <a:ext cx="2111427" cy="36092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ED3B8E-A1A3-0877-250B-FB363A86A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979" y="2610546"/>
            <a:ext cx="2219705" cy="36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33E8EC-8DEE-3B49-B02A-894A3D65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/>
              <a:t>Verhaltensdefinition</a:t>
            </a:r>
            <a:r>
              <a:rPr lang="en-US" sz="6600" dirty="0"/>
              <a:t> </a:t>
            </a:r>
            <a:r>
              <a:rPr lang="en-US" sz="6600" dirty="0" err="1"/>
              <a:t>anlegen</a:t>
            </a:r>
            <a:endParaRPr lang="en-US" sz="6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446F55-4E68-2139-4B3B-6168CF9D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37" y="2642616"/>
            <a:ext cx="3380421" cy="3605784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E4816C-215A-CCEF-0419-97EEF302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1394" y="2642616"/>
            <a:ext cx="418061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2466FB-32C9-2B8F-C415-03A3DC8A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Behavior Projection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1248DCA-0A22-2C01-E74E-3A926AB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95990"/>
            <a:ext cx="7214616" cy="42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B0E4CA-5BE5-2327-8BDE-5BE51FEA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 Definition und Binding anlegen / veröffentlichen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D0AE1-38CB-9DBD-C47C-F661C2EF9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/IWFND/V4_ADMIN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9506F-5C6E-5799-F970-273F6FA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278982"/>
            <a:ext cx="7214616" cy="22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E90328-22EE-5336-AB24-1CFA54D8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Test 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1C0F1-3AE2-A154-ECCC-DDE5A918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Falls </a:t>
            </a:r>
            <a:r>
              <a:rPr lang="en-US" sz="2400" dirty="0" err="1"/>
              <a:t>Metadaten</a:t>
            </a:r>
            <a:r>
              <a:rPr lang="en-US" sz="2400" dirty="0"/>
              <a:t> </a:t>
            </a:r>
            <a:r>
              <a:rPr lang="en-US" sz="2400" dirty="0" err="1"/>
              <a:t>fehlen</a:t>
            </a:r>
            <a:r>
              <a:rPr lang="en-US" sz="2400" dirty="0"/>
              <a:t>, </a:t>
            </a:r>
            <a:r>
              <a:rPr lang="en-US" sz="2400" dirty="0" err="1"/>
              <a:t>füge</a:t>
            </a:r>
            <a:r>
              <a:rPr lang="en-US" sz="2400" dirty="0"/>
              <a:t> </a:t>
            </a:r>
            <a:r>
              <a:rPr lang="en-US" sz="2400" dirty="0" err="1"/>
              <a:t>sie</a:t>
            </a:r>
            <a:r>
              <a:rPr lang="en-US" sz="2400" dirty="0"/>
              <a:t> </a:t>
            </a:r>
            <a:r>
              <a:rPr lang="en-US" sz="2400" dirty="0" err="1"/>
              <a:t>hinzu</a:t>
            </a:r>
            <a:r>
              <a:rPr lang="en-US" sz="2400" dirty="0"/>
              <a:t>.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31470F2E-D4E3-A044-955B-E0E236151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7" r="65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973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11D703-A7EE-0F3B-5E5F-FC5C21A8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Erweitern der behavior definition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F91F293-7069-9DEB-533C-51B68F64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3372814"/>
            <a:ext cx="11548872" cy="21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4797E4-096E-35FC-38F9-DF5DE8B4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4200"/>
              <a:t>Datendefinition für Produkte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EB1DC-386B-2166-AD64-4046D217D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dirty="0"/>
              <a:t>Lege eine Value Help an: ZI_PRODUCTS_### für Produkte selektiert von I_PRODUCT</a:t>
            </a:r>
          </a:p>
          <a:p>
            <a:r>
              <a:rPr lang="de-DE" sz="2200" dirty="0"/>
              <a:t>Fields</a:t>
            </a: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endParaRPr lang="de-DE" sz="2200" b="0" i="0" u="none" strike="noStrike" dirty="0"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ProductGroup</a:t>
            </a:r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BaseUnit</a:t>
            </a:r>
            <a:endParaRPr lang="de-DE" sz="2200" b="0" i="0" u="none" strike="noStrike" dirty="0"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b="1" dirty="0"/>
              <a:t>Zusatzaufgabe: </a:t>
            </a:r>
            <a:r>
              <a:rPr lang="de-DE" sz="2200" dirty="0"/>
              <a:t>Füge Preise hinzu.</a:t>
            </a:r>
          </a:p>
        </p:txBody>
      </p:sp>
    </p:spTree>
    <p:extLst>
      <p:ext uri="{BB962C8B-B14F-4D97-AF65-F5344CB8AC3E}">
        <p14:creationId xmlns:p14="http://schemas.microsoft.com/office/powerpoint/2010/main" val="114818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670EFA-3897-367D-D4D5-F1FC901F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 dirty="0"/>
              <a:t>Erweitere die Metadaten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FBFA4-6AB1-5B62-06E5-AE2EDF843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Consumption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.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valueHelpDefinition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'ZI_PRODUCTS_###'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ProductText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additionalBinding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price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'Price',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currency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'Currency',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]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Annotation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field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ordereditem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05532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45816B-0F26-B783-2892-2CC476F1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Wrapper Scenario</a:t>
            </a:r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cenario overview">
            <a:extLst>
              <a:ext uri="{FF2B5EF4-FFF2-40B4-BE49-F238E27FC236}">
                <a16:creationId xmlns:a16="http://schemas.microsoft.com/office/drawing/2014/main" id="{8B23FA67-FAA1-210D-DFA4-39F56418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528" y="640080"/>
            <a:ext cx="6116152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3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555D05-33C5-BD9B-C0C2-9F01E423F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 der Verhaltensimplementierung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D17650E-9F2A-E7BE-E83D-F92363AA1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17224"/>
            <a:ext cx="7214616" cy="49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DCF834-2F49-5ABE-34A2-12ED69BC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 err="1"/>
              <a:t>Implementieren</a:t>
            </a:r>
            <a:r>
              <a:rPr lang="en-US" sz="4600" dirty="0"/>
              <a:t> der Action </a:t>
            </a:r>
            <a:r>
              <a:rPr lang="en-US" sz="4600" dirty="0" err="1"/>
              <a:t>createPurchRqnBAPISave</a:t>
            </a:r>
            <a:endParaRPr lang="en-US" sz="4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1F3F31-9724-C569-A1F5-27937F75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87508"/>
            <a:ext cx="5614416" cy="3115999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CAC466A-2F4F-DEE3-7CF7-66BD8CFA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4157770"/>
            <a:ext cx="5614416" cy="5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1E372C-5292-00DD-60A3-A9A60D8A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2200"/>
              <a:t>Implementieren der Action createPurchRqnBAPISave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D8F0B-C479-3C86-8429-3FEFBBBC3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Ändere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get_instance_features</a:t>
            </a:r>
            <a:r>
              <a:rPr lang="de-D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/>
              <a:t>mit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createPurchRqnBAPISave</a:t>
            </a:r>
            <a:endParaRPr lang="de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2200" dirty="0"/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119ADE-0BCF-C0C6-D9F2-066AC6D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63478"/>
            <a:ext cx="6903720" cy="33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7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12FAD8-8BB0-D897-8160-4236D464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Implementiere „on save validation“ mittels BAPI Test Mode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B7392C-E971-5537-BF28-21296157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10310"/>
            <a:ext cx="5614416" cy="3270396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521266-3BAD-ADE1-97A8-8C6C2B2E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4171805"/>
            <a:ext cx="5614416" cy="5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9D3E64-A78C-92DD-B8EB-D885ADE2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3000" dirty="0"/>
              <a:t>Implementieren des „</a:t>
            </a:r>
            <a:r>
              <a:rPr lang="de-DE" sz="3000" dirty="0" err="1"/>
              <a:t>unmanaged</a:t>
            </a:r>
            <a:r>
              <a:rPr lang="de-DE" sz="3000" dirty="0"/>
              <a:t>“ save 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CC94-14F7-127D-4105-26E2B134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Füge </a:t>
            </a:r>
            <a:r>
              <a:rPr lang="de-DE" sz="2200" b="1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with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u="sng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unmanaged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 </a:t>
            </a:r>
            <a:r>
              <a:rPr lang="de-DE" sz="2200" dirty="0">
                <a:solidFill>
                  <a:schemeClr val="bg2"/>
                </a:solidFill>
              </a:rPr>
              <a:t> </a:t>
            </a:r>
            <a:r>
              <a:rPr lang="de-DE" sz="2200" dirty="0"/>
              <a:t>hinzu</a:t>
            </a:r>
          </a:p>
          <a:p>
            <a:r>
              <a:rPr lang="de-DE" sz="2200" dirty="0"/>
              <a:t>Lösche </a:t>
            </a:r>
            <a:r>
              <a:rPr lang="de-DE" sz="2200" b="1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persistent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table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zashopcart_002</a:t>
            </a:r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400FB4F-84E7-6207-DC1C-1340582A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919518"/>
            <a:ext cx="10917936" cy="27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F032A-67F4-A30E-39B1-EB273D49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Implementiere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“unmanaged save” II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DA320-B2F2-FB14-A93B-B53A1ECD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92795"/>
            <a:ext cx="7214616" cy="34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49CF43-E80A-B425-BA46-7CAC8F97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Neue Action in den Metadaten definieren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8A02BB2-288B-2EFA-D09E-90FB7D47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2919279"/>
            <a:ext cx="7214616" cy="9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3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69C0AF-E20E-040E-C4D0-DF306110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Hinzufügen der Action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E5774E5-5CEA-B0CF-0FAC-A164CF71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14826"/>
            <a:ext cx="7214616" cy="44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9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3000" dirty="0"/>
              <a:t>Tausche Wrapper gegen freigegebene API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Dupliziere die </a:t>
            </a:r>
            <a:r>
              <a:rPr lang="de-DE" sz="2200" dirty="0" err="1"/>
              <a:t>Behavior</a:t>
            </a:r>
            <a:r>
              <a:rPr lang="de-DE" sz="2200" dirty="0"/>
              <a:t> Klasse, um beide </a:t>
            </a:r>
            <a:r>
              <a:rPr lang="de-DE" sz="2200" dirty="0" err="1"/>
              <a:t>Codings</a:t>
            </a:r>
            <a:r>
              <a:rPr lang="de-DE" sz="2200" dirty="0"/>
              <a:t> zu erhalten.</a:t>
            </a:r>
          </a:p>
          <a:p>
            <a:r>
              <a:rPr lang="de-DE" sz="2200" b="1" dirty="0"/>
              <a:t>Info:</a:t>
            </a:r>
            <a:r>
              <a:rPr lang="de-DE" sz="2200" dirty="0"/>
              <a:t> Aktiviere erst, wenn die API komplett eingebaut ist.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567A2A-F46D-1BFC-DFCC-3AF3F3B3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66" y="2290936"/>
            <a:ext cx="9483475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5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Tausche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den Wrapper </a:t>
            </a:r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gegen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die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Ändern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der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globalen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Klasse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A8B09-BE19-D896-1AA3-2FA2F065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05010"/>
            <a:ext cx="7214616" cy="42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EAD30-292D-E7BB-BF6B-2426DBDC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Runtime for the Managed Business Objects with Unmanaged Save</a:t>
            </a: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untime for the Managed Business Objects with Unmanaged Save">
            <a:extLst>
              <a:ext uri="{FF2B5EF4-FFF2-40B4-BE49-F238E27FC236}">
                <a16:creationId xmlns:a16="http://schemas.microsoft.com/office/drawing/2014/main" id="{4CDFBB60-1F53-B231-072C-4827FCAD6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59918"/>
            <a:ext cx="7214616" cy="431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6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E8F58-EB8F-4F16-60F5-117286AC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kern="1200">
                <a:latin typeface="+mj-lt"/>
                <a:ea typeface="+mj-ea"/>
                <a:cs typeface="+mj-cs"/>
              </a:rPr>
              <a:t>Tausche den Wrapper gegen die API</a:t>
            </a:r>
            <a:endParaRPr lang="de-DE" sz="3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7998A-8873-974C-8A42-7CC064B9C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Ändern von </a:t>
            </a:r>
            <a:r>
              <a:rPr lang="de-DE" sz="2200" dirty="0" err="1"/>
              <a:t>save_modified</a:t>
            </a:r>
            <a:r>
              <a:rPr lang="de-DE" sz="2200" dirty="0"/>
              <a:t>.</a:t>
            </a:r>
          </a:p>
          <a:p>
            <a:endParaRPr lang="de-DE" sz="2200" dirty="0"/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3E7AF2-51E9-F112-2EDB-427CA1DC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90884"/>
            <a:ext cx="6903720" cy="36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0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4200"/>
              <a:t>Zusatzaufgabe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/>
              <a:t>Füge weitere Filter hinzu, welche über eine Suchhilfe verfügen.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531516"/>
            <a:ext cx="6903720" cy="17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9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Zusatzaufgabe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Füge eine Fuzzy Search hinzu.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477384"/>
            <a:ext cx="7214616" cy="18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0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Unmanaged Save within the Transactional Processing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nmanaged Save within the Transactional Processing">
            <a:extLst>
              <a:ext uri="{FF2B5EF4-FFF2-40B4-BE49-F238E27FC236}">
                <a16:creationId xmlns:a16="http://schemas.microsoft.com/office/drawing/2014/main" id="{A550B63E-C9CD-4D91-BE05-FC34240F1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8304" y="640080"/>
            <a:ext cx="3066600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1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A1DA82-E31F-D05E-BB1F-969BE180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eines Interfaces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62ECB4E-1E5D-E594-8A75-9FF2773E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2454" y="640080"/>
            <a:ext cx="557830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887348-2F83-794B-02BD-2F89F106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der Wrapper Class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B2A8B6-03C0-6613-0A3F-5E3B6931A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396" y="640080"/>
            <a:ext cx="623641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8C7353-F100-43E1-0168-DBEA5A4B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einer Factory Klasse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9552B52-EC30-64DB-3B95-448C5353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692795"/>
            <a:ext cx="7214616" cy="34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0A3D26-7286-4DFB-FF8C-DDC4DB2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Implementieren einer Testklasse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A6112C5-0295-6661-221E-4F3DA24B0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Setze die korrekten Parameter für das System</a:t>
            </a:r>
          </a:p>
          <a:p>
            <a:r>
              <a:rPr lang="en-US" sz="2200"/>
              <a:t>Nutze CDS Views (zum Biespiel I_Product) um die korrekten Daten zu ermitteln.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6F78C7-9648-2300-7A0D-74CEA48733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952290"/>
            <a:ext cx="6903720" cy="49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FB3606-AAF9-A336-432B-97E677ED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/>
              <a:t>Zusammen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68787-BB8B-DA5A-B3CE-8F6F7C06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/>
              <a:t>Setzen des korrekten Release States für die Factory und das Interface.</a:t>
            </a:r>
          </a:p>
        </p:txBody>
      </p:sp>
    </p:spTree>
    <p:extLst>
      <p:ext uri="{BB962C8B-B14F-4D97-AF65-F5344CB8AC3E}">
        <p14:creationId xmlns:p14="http://schemas.microsoft.com/office/powerpoint/2010/main" val="105325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Macintosh PowerPoint</Application>
  <PresentationFormat>Breitbild</PresentationFormat>
  <Paragraphs>58</Paragraphs>
  <Slides>32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Consolas</vt:lpstr>
      <vt:lpstr>Courier New</vt:lpstr>
      <vt:lpstr>Menlo</vt:lpstr>
      <vt:lpstr>Office</vt:lpstr>
      <vt:lpstr>Wrapper Scenario</vt:lpstr>
      <vt:lpstr>Wrapper Scenario</vt:lpstr>
      <vt:lpstr>Runtime for the Managed Business Objects with Unmanaged Save</vt:lpstr>
      <vt:lpstr>Unmanaged Save within the Transactional Processing</vt:lpstr>
      <vt:lpstr>Erstellen eines Interfaces</vt:lpstr>
      <vt:lpstr>Erstellen der Wrapper Class</vt:lpstr>
      <vt:lpstr>Erstellen einer Factory Klasse</vt:lpstr>
      <vt:lpstr>Implementieren einer Testklasse</vt:lpstr>
      <vt:lpstr>Zusammen</vt:lpstr>
      <vt:lpstr>DB Tabellen anlegen</vt:lpstr>
      <vt:lpstr>Erzeugen der Views</vt:lpstr>
      <vt:lpstr>Zusammen: Metadata Extension</vt:lpstr>
      <vt:lpstr>Verhaltensdefinition anlegen</vt:lpstr>
      <vt:lpstr>Behavior Projection anlegen</vt:lpstr>
      <vt:lpstr>Service Definition und Binding anlegen / veröffentlichen</vt:lpstr>
      <vt:lpstr>Test it</vt:lpstr>
      <vt:lpstr>Erweitern der behavior definition</vt:lpstr>
      <vt:lpstr>Datendefinition für Produkte</vt:lpstr>
      <vt:lpstr>Erweitere die Metadaten</vt:lpstr>
      <vt:lpstr>Anlegen der Verhaltensimplementierung</vt:lpstr>
      <vt:lpstr>Implementieren der Action createPurchRqnBAPISave</vt:lpstr>
      <vt:lpstr>Implementieren der Action createPurchRqnBAPISave</vt:lpstr>
      <vt:lpstr>Implementiere „on save validation“ mittels BAPI Test Mode</vt:lpstr>
      <vt:lpstr>Implementieren des „unmanaged“ save I</vt:lpstr>
      <vt:lpstr>Implementiere “unmanaged save” II</vt:lpstr>
      <vt:lpstr>Neue Action in den Metadaten definieren</vt:lpstr>
      <vt:lpstr>Hinzufügen der Action</vt:lpstr>
      <vt:lpstr>Tausche Wrapper gegen freigegebene API</vt:lpstr>
      <vt:lpstr>Tausche den Wrapper gegen die API</vt:lpstr>
      <vt:lpstr>Tausche den Wrapper gegen die API</vt:lpstr>
      <vt:lpstr>Zusatzaufgabe</vt:lpstr>
      <vt:lpstr>Zusatzaufgabe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 Implementierungs-Workflow</dc:title>
  <dc:creator>Nils Meyhoff</dc:creator>
  <cp:lastModifiedBy>Jan  Jagusch</cp:lastModifiedBy>
  <cp:revision>35</cp:revision>
  <dcterms:created xsi:type="dcterms:W3CDTF">2024-05-22T07:20:18Z</dcterms:created>
  <dcterms:modified xsi:type="dcterms:W3CDTF">2024-06-18T18:14:04Z</dcterms:modified>
</cp:coreProperties>
</file>